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11" r:id="rId1"/>
  </p:sldMasterIdLst>
  <p:sldIdLst>
    <p:sldId id="256" r:id="rId2"/>
    <p:sldId id="257" r:id="rId3"/>
    <p:sldId id="260" r:id="rId4"/>
    <p:sldId id="261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2" d="100"/>
          <a:sy n="92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576D-E0D5-234E-92FD-FDED0A040B09}" type="datetimeFigureOut">
              <a:rPr lang="en-US" smtClean="0"/>
              <a:pPr/>
              <a:t>7/1/09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3A9-DE17-42E8-A366-46C30944BF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576D-E0D5-234E-92FD-FDED0A040B09}" type="datetimeFigureOut">
              <a:rPr lang="en-US" smtClean="0"/>
              <a:pPr/>
              <a:t>7/1/09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E6F2-0A89-5B4C-9F74-96BDCE30E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576D-E0D5-234E-92FD-FDED0A040B09}" type="datetimeFigureOut">
              <a:rPr lang="en-US" smtClean="0"/>
              <a:pPr/>
              <a:t>7/1/09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E6F2-0A89-5B4C-9F74-96BDCE30E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576D-E0D5-234E-92FD-FDED0A040B09}" type="datetimeFigureOut">
              <a:rPr lang="en-US" smtClean="0"/>
              <a:pPr/>
              <a:t>7/1/09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E6F2-0A89-5B4C-9F74-96BDCE30E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576D-E0D5-234E-92FD-FDED0A040B09}" type="datetimeFigureOut">
              <a:rPr lang="en-US" smtClean="0"/>
              <a:pPr/>
              <a:t>7/1/09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576D-E0D5-234E-92FD-FDED0A040B09}" type="datetimeFigureOut">
              <a:rPr lang="en-US" smtClean="0"/>
              <a:pPr/>
              <a:t>7/1/09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E6F2-0A89-5B4C-9F74-96BDCE30E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576D-E0D5-234E-92FD-FDED0A040B09}" type="datetimeFigureOut">
              <a:rPr lang="en-US" smtClean="0"/>
              <a:pPr/>
              <a:t>7/1/09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E6F2-0A89-5B4C-9F74-96BDCE30E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576D-E0D5-234E-92FD-FDED0A040B09}" type="datetimeFigureOut">
              <a:rPr lang="en-US" smtClean="0"/>
              <a:pPr/>
              <a:t>7/1/09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E6F2-0A89-5B4C-9F74-96BDCE30E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576D-E0D5-234E-92FD-FDED0A040B09}" type="datetimeFigureOut">
              <a:rPr lang="en-US" smtClean="0"/>
              <a:pPr/>
              <a:t>7/1/09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E6F2-0A89-5B4C-9F74-96BDCE30E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576D-E0D5-234E-92FD-FDED0A040B09}" type="datetimeFigureOut">
              <a:rPr lang="en-US" smtClean="0"/>
              <a:pPr/>
              <a:t>7/1/09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3A9-DE17-42E8-A366-46C30944BF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576D-E0D5-234E-92FD-FDED0A040B09}" type="datetimeFigureOut">
              <a:rPr lang="en-US" smtClean="0"/>
              <a:pPr/>
              <a:t>7/1/09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E6F2-0A89-5B4C-9F74-96BDCE30E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046576D-E0D5-234E-92FD-FDED0A040B09}" type="datetimeFigureOut">
              <a:rPr lang="en-US" smtClean="0"/>
              <a:pPr/>
              <a:t>7/1/09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CD6E6F2-0A89-5B4C-9F74-96BDCE30E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1" Type="http://schemas.openxmlformats.org/officeDocument/2006/relationships/video" Target="file://localhost/Users/Tech/Desktop/143003main_saturn_storm.gif" TargetMode="Externa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video" Target="file://localhost/Users/Tech/Desktop/gas.gif" TargetMode="External"/><Relationship Id="rId2" Type="http://schemas.openxmlformats.org/officeDocument/2006/relationships/video" Target="file://localhost/Users/Tech/Desktop/liquid.gif" TargetMode="External"/><Relationship Id="rId3" Type="http://schemas.openxmlformats.org/officeDocument/2006/relationships/slideLayout" Target="../slideLayouts/slideLayout4.xml"/><Relationship Id="rId5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goanimate.com/go/movie/0avMH1ZTCQ2c?utm_source=linkshare&amp;uid=0x_TmWV4zjn0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Animation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/>
          <a:p>
            <a:r>
              <a:rPr lang="en-US" dirty="0" err="1" smtClean="0"/>
              <a:t>Corina</a:t>
            </a:r>
            <a:r>
              <a:rPr lang="en-US" dirty="0" smtClean="0"/>
              <a:t> Long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Morphing Example</a:t>
            </a:r>
            <a:endParaRPr lang="en-US" dirty="0"/>
          </a:p>
        </p:txBody>
      </p:sp>
      <p:sp>
        <p:nvSpPr>
          <p:cNvPr id="8" name="Vertical Text Placeholder 7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 smtClean="0"/>
              <a:t>This is a file from the </a:t>
            </a:r>
            <a:r>
              <a:rPr lang="en-US" dirty="0" err="1" smtClean="0"/>
              <a:t>Wikimedia</a:t>
            </a:r>
            <a:r>
              <a:rPr lang="en-US" dirty="0" smtClean="0"/>
              <a:t> Commons.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905000"/>
            <a:ext cx="6096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Animated Gif</a:t>
            </a:r>
            <a:endParaRPr lang="en-US" dirty="0"/>
          </a:p>
        </p:txBody>
      </p:sp>
      <p:pic>
        <p:nvPicPr>
          <p:cNvPr id="10" name="143003main_saturn_storm.gif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23608" y="1600200"/>
            <a:ext cx="4696783" cy="47085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Animated Gifs to Teach About Matter</a:t>
            </a:r>
            <a:endParaRPr lang="en-US" dirty="0"/>
          </a:p>
        </p:txBody>
      </p:sp>
      <p:pic>
        <p:nvPicPr>
          <p:cNvPr id="8" name="gas.gif">
            <a:hlinkClick r:id="" action="ppaction://media"/>
          </p:cNvPr>
          <p:cNvPicPr/>
          <p:nvPr>
            <p:ph sz="half"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816100" y="3202781"/>
            <a:ext cx="1320800" cy="1320800"/>
          </a:xfrm>
        </p:spPr>
      </p:pic>
      <p:pic>
        <p:nvPicPr>
          <p:cNvPr id="5" name="liquid.gif">
            <a:hlinkClick r:id="" action="ppaction://media"/>
          </p:cNvPr>
          <p:cNvPicPr/>
          <p:nvPr>
            <p:ph sz="half" idx="2"/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6007100" y="3202781"/>
            <a:ext cx="1320800" cy="1320800"/>
          </a:xfrm>
        </p:spPr>
      </p:pic>
      <p:sp>
        <p:nvSpPr>
          <p:cNvPr id="7" name="TextBox 6"/>
          <p:cNvSpPr txBox="1"/>
          <p:nvPr/>
        </p:nvSpPr>
        <p:spPr>
          <a:xfrm>
            <a:off x="914400" y="5029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Microscopic View of Gas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57800" y="50292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Microscopic View of Liquid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16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and Understanding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4800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Context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Combine Animation and Live Shots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Microscopic</a:t>
                      </a:r>
                      <a:r>
                        <a:rPr lang="en-US" sz="1600" baseline="0" dirty="0" smtClean="0"/>
                        <a:t> View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X-ray View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Time Lapse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How</a:t>
                      </a:r>
                      <a:r>
                        <a:rPr lang="en-US" baseline="0" dirty="0" smtClean="0"/>
                        <a:t> Seasons Change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Take Objects Apart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Layers of the Earth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See Objects Change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Stop</a:t>
                      </a:r>
                      <a:r>
                        <a:rPr lang="en-US" sz="1600" baseline="0" dirty="0" smtClean="0"/>
                        <a:t> Action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Claymation</a:t>
                      </a:r>
                      <a:r>
                        <a:rPr lang="en-US" baseline="0" dirty="0" smtClean="0"/>
                        <a:t> to retell a story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Synthesis of Time</a:t>
                      </a:r>
                      <a:r>
                        <a:rPr lang="en-US" sz="1600" baseline="0" dirty="0" smtClean="0"/>
                        <a:t> and Space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Simulation to Avoid Danger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Tobacco Awareness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Abstract Concepts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Demonstrate</a:t>
                      </a:r>
                      <a:r>
                        <a:rPr lang="en-US" sz="1400" baseline="0" dirty="0" smtClean="0"/>
                        <a:t> Procedural Task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Simulate System Behaviors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609600"/>
            <a:ext cx="7086600" cy="1828800"/>
          </a:xfrm>
        </p:spPr>
        <p:txBody>
          <a:bodyPr/>
          <a:lstStyle/>
          <a:p>
            <a:r>
              <a:rPr lang="en-US" dirty="0" smtClean="0"/>
              <a:t>My Animation Project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219200" y="2819400"/>
            <a:ext cx="7086600" cy="1509712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http://goanimate.com/go/movie/0avMH1ZTCQ2c?utm_source=linkshare&amp;uid=0x_TmWV4zjn0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241</TotalTime>
  <Words>111</Words>
  <Application>Microsoft Macintosh PowerPoint</Application>
  <PresentationFormat>On-screen Show (4:3)</PresentationFormat>
  <Paragraphs>29</Paragraphs>
  <Slides>6</Slides>
  <Notes>0</Notes>
  <HiddenSlides>0</HiddenSlides>
  <MMClips>3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Animation</vt:lpstr>
      <vt:lpstr>Morphing Example</vt:lpstr>
      <vt:lpstr>Animated Gif</vt:lpstr>
      <vt:lpstr>Animated Gifs to Teach About Matter</vt:lpstr>
      <vt:lpstr>Context and Understanding</vt:lpstr>
      <vt:lpstr>My Animation Project</vt:lpstr>
    </vt:vector>
  </TitlesOfParts>
  <Company>Hardin Jefferson ISD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Animation</dc:title>
  <dc:creator>Corina Long</dc:creator>
  <cp:lastModifiedBy>Corina Long</cp:lastModifiedBy>
  <cp:revision>8</cp:revision>
  <dcterms:created xsi:type="dcterms:W3CDTF">2009-07-01T14:53:12Z</dcterms:created>
  <dcterms:modified xsi:type="dcterms:W3CDTF">2009-07-01T14:55:07Z</dcterms:modified>
</cp:coreProperties>
</file>